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4" autoAdjust="0"/>
    <p:restoredTop sz="92362" autoAdjust="0"/>
  </p:normalViewPr>
  <p:slideViewPr>
    <p:cSldViewPr>
      <p:cViewPr varScale="1">
        <p:scale>
          <a:sx n="66" d="100"/>
          <a:sy n="66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2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0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57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7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61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75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40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6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44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7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6DE05-94D7-4DA3-A752-381CCE339888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0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5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4000" t="-1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57600" y="1752600"/>
            <a:ext cx="457200" cy="3508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134600" y="990600"/>
            <a:ext cx="8229600" cy="45259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20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439400" y="2057400"/>
            <a:ext cx="609600" cy="10668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3182600" y="3810000"/>
            <a:ext cx="3810000" cy="3382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95421" y="5999148"/>
            <a:ext cx="33531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Mẹ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gà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ấp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ủ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11959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146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-3657600" y="1905000"/>
            <a:ext cx="228600" cy="1222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629400" y="4419600"/>
            <a:ext cx="1219200" cy="20113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152400" y="5780782"/>
            <a:ext cx="412683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Lòng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trắng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lòng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vi-VN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đỏ</a:t>
            </a:r>
            <a:endParaRPr lang="en-US" sz="32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Thành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mỏ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thành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chân</a:t>
            </a:r>
            <a:endParaRPr lang="en-US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38149" y="5799393"/>
            <a:ext cx="282962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Cái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mỏ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tí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hon</a:t>
            </a:r>
            <a:endParaRPr lang="en-US" sz="3200" b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Cái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chân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bé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xíu</a:t>
            </a:r>
            <a:endParaRPr lang="en-US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22143" y="4814508"/>
            <a:ext cx="2514600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Lông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vàng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mát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dịu</a:t>
            </a:r>
            <a:endParaRPr lang="en-US" sz="3200" b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Mắt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vi-VN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đ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en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sáng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ngời</a:t>
            </a:r>
            <a:endParaRPr lang="en-US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6350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362200" y="4953000"/>
            <a:ext cx="473392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Ơ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 </a:t>
            </a:r>
            <a:r>
              <a:rPr lang="en-US" sz="5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chú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5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gà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vi-VN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ơi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!</a:t>
            </a:r>
          </a:p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Ta </a:t>
            </a:r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yêu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chú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lắm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!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395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229600" y="1600200"/>
            <a:ext cx="76200" cy="6858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-8991600" y="2209800"/>
            <a:ext cx="152400" cy="51355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90800" y="1295400"/>
            <a:ext cx="36069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NHẮC NHỞ 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5395" y="2096593"/>
            <a:ext cx="7313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em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về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nhà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học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thuộc</a:t>
            </a:r>
            <a:endParaRPr lang="en-US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Bài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</a:t>
            </a:r>
            <a:r>
              <a:rPr lang="vi-VN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ơ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nhé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!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33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18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55</Words>
  <Application>Microsoft Office PowerPoint</Application>
  <PresentationFormat>On-screen Show (4:3)</PresentationFormat>
  <Paragraphs>12</Paragraphs>
  <Slides>8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DNC</dc:creator>
  <cp:lastModifiedBy>DNC</cp:lastModifiedBy>
  <cp:revision>4</cp:revision>
  <dcterms:created xsi:type="dcterms:W3CDTF">2017-01-27T15:33:57Z</dcterms:created>
  <dcterms:modified xsi:type="dcterms:W3CDTF">2017-01-27T16:12:56Z</dcterms:modified>
</cp:coreProperties>
</file>